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84" autoAdjust="0"/>
  </p:normalViewPr>
  <p:slideViewPr>
    <p:cSldViewPr>
      <p:cViewPr>
        <p:scale>
          <a:sx n="75" d="100"/>
          <a:sy n="75" d="100"/>
        </p:scale>
        <p:origin x="-4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650D94-958B-45E1-83C0-3C78BCCA795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130425"/>
            <a:ext cx="79248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0866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8180D56-7F6B-4107-83E3-DA324B46621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A6919-EAA3-4685-9A22-431A0E4C27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32CE1-1D07-4D25-B67F-C217AACD512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8EA45-B8CC-4B12-A61C-4E65F1B0A7F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24539-5110-44EB-A9B9-2795D927FA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8352A-F049-43B4-9168-5D12187F8E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1A61B-F647-453F-8EF6-CD3B93690C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E493A-0F32-47FF-A33E-2F18F3983F6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6179A-5B0A-4310-9BA5-01B6A24E44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35319-9D47-457A-B025-4C0BC095729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6404F-AADE-4CB7-A56A-99E7BFF0805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114048-9794-4365-815B-48DB1BCF5DA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dobe Caslon Pro" pitchFamily="18" charset="0"/>
              </a:rPr>
              <a:t>International Trade</a:t>
            </a:r>
            <a:endParaRPr lang="en-US" dirty="0">
              <a:latin typeface="Adobe Caslon Pro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dobe Caslon Pro" pitchFamily="18" charset="0"/>
              </a:rPr>
              <a:t>Exports &amp; imports</a:t>
            </a:r>
            <a:endParaRPr lang="en-GB" dirty="0">
              <a:latin typeface="Adobe Caslon Pr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dobe Caslon Pro" pitchFamily="18" charset="0"/>
              </a:rPr>
              <a:t>Exports = goods &amp; services sold to another country.</a:t>
            </a:r>
          </a:p>
          <a:p>
            <a:endParaRPr lang="en-GB" dirty="0" smtClean="0">
              <a:latin typeface="Adobe Caslon Pro" pitchFamily="18" charset="0"/>
            </a:endParaRPr>
          </a:p>
          <a:p>
            <a:r>
              <a:rPr lang="en-GB" dirty="0" smtClean="0">
                <a:latin typeface="Adobe Caslon Pro" pitchFamily="18" charset="0"/>
              </a:rPr>
              <a:t>Imports = goods bought from another country</a:t>
            </a:r>
          </a:p>
          <a:p>
            <a:endParaRPr lang="en-GB" dirty="0" smtClean="0">
              <a:latin typeface="Adobe Caslon Pro" pitchFamily="18" charset="0"/>
            </a:endParaRPr>
          </a:p>
          <a:p>
            <a:endParaRPr lang="en-GB" dirty="0">
              <a:latin typeface="Adobe Caslon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Visible &amp; invisible Trade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Visible trade = tangible goods  - ones you can touch.</a:t>
            </a:r>
          </a:p>
          <a:p>
            <a:endParaRPr lang="en-GB" dirty="0" smtClean="0"/>
          </a:p>
          <a:p>
            <a:r>
              <a:rPr lang="en-GB" dirty="0" smtClean="0"/>
              <a:t>Invisible trade = intangible things – services (finance etc).</a:t>
            </a:r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3568" y="4581128"/>
          <a:ext cx="7344815" cy="185622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68963"/>
                <a:gridCol w="1468963"/>
                <a:gridCol w="1468963"/>
                <a:gridCol w="1468963"/>
                <a:gridCol w="1468963"/>
              </a:tblGrid>
              <a:tr h="576064">
                <a:tc gridSpan="5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Classify the following items into visible or invisible</a:t>
                      </a:r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Software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I-pad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HSBC banking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Oil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Insurance</a:t>
                      </a:r>
                      <a:endParaRPr lang="en-GB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American</a:t>
                      </a:r>
                      <a:r>
                        <a:rPr lang="en-GB" baseline="0" dirty="0" smtClean="0"/>
                        <a:t> Airlines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Toyota</a:t>
                      </a:r>
                    </a:p>
                    <a:p>
                      <a:pPr algn="ctr"/>
                      <a:r>
                        <a:rPr lang="en-GB" dirty="0" err="1" smtClean="0"/>
                        <a:t>Landcruiser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Wheat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Hersheys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Pepsi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dobe Caslon Pro" pitchFamily="18" charset="0"/>
              </a:rPr>
              <a:t>Balance of Trade</a:t>
            </a:r>
            <a:endParaRPr lang="en-GB" dirty="0">
              <a:latin typeface="Adobe Caslon Pr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sz="2400" dirty="0" smtClean="0">
                <a:latin typeface="Adobe Caslon Pro" pitchFamily="18" charset="0"/>
              </a:rPr>
              <a:t>value of visible exports – value of visible imports </a:t>
            </a:r>
          </a:p>
          <a:p>
            <a:pPr>
              <a:buNone/>
            </a:pPr>
            <a:endParaRPr lang="en-GB" sz="2400" dirty="0" smtClean="0">
              <a:latin typeface="Adobe Caslon Pro" pitchFamily="18" charset="0"/>
            </a:endParaRPr>
          </a:p>
          <a:p>
            <a:pPr>
              <a:buNone/>
            </a:pPr>
            <a:r>
              <a:rPr lang="en-GB" sz="2400" b="1" u="sng" dirty="0" smtClean="0">
                <a:latin typeface="Adobe Caslon Pro" pitchFamily="18" charset="0"/>
              </a:rPr>
              <a:t>Balance of Trade surplus</a:t>
            </a:r>
          </a:p>
          <a:p>
            <a:pPr>
              <a:buNone/>
            </a:pPr>
            <a:r>
              <a:rPr lang="en-GB" sz="2400" dirty="0" smtClean="0">
                <a:latin typeface="Adobe Caslon Pro" pitchFamily="18" charset="0"/>
              </a:rPr>
              <a:t>Exports larger than imports</a:t>
            </a:r>
          </a:p>
          <a:p>
            <a:pPr>
              <a:buNone/>
            </a:pPr>
            <a:endParaRPr lang="en-GB" sz="2400" dirty="0" smtClean="0">
              <a:latin typeface="Adobe Caslon Pro" pitchFamily="18" charset="0"/>
            </a:endParaRPr>
          </a:p>
          <a:p>
            <a:pPr>
              <a:buNone/>
            </a:pPr>
            <a:r>
              <a:rPr lang="en-GB" sz="2400" b="1" u="sng" dirty="0" smtClean="0">
                <a:latin typeface="Adobe Caslon Pro" pitchFamily="18" charset="0"/>
              </a:rPr>
              <a:t>Balance of Trade deficit</a:t>
            </a:r>
          </a:p>
          <a:p>
            <a:pPr>
              <a:buNone/>
            </a:pPr>
            <a:r>
              <a:rPr lang="en-GB" sz="2400" dirty="0" smtClean="0">
                <a:latin typeface="Adobe Caslon Pro" pitchFamily="18" charset="0"/>
              </a:rPr>
              <a:t>Imports larger than exports</a:t>
            </a:r>
            <a:endParaRPr lang="en-GB" sz="2400" dirty="0">
              <a:latin typeface="Adobe Caslon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dobe Caslon Pro" pitchFamily="18" charset="0"/>
              </a:rPr>
              <a:t>Balance of Payments</a:t>
            </a:r>
            <a:endParaRPr lang="en-GB" dirty="0">
              <a:latin typeface="Adobe Caslon Pr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/>
          <a:lstStyle/>
          <a:p>
            <a:pPr algn="ctr">
              <a:buNone/>
            </a:pPr>
            <a:r>
              <a:rPr lang="en-GB" sz="2400" dirty="0" smtClean="0">
                <a:latin typeface="Adobe Caslon Pro" pitchFamily="18" charset="0"/>
              </a:rPr>
              <a:t>All transactions that a country has with other countries</a:t>
            </a:r>
          </a:p>
          <a:p>
            <a:pPr>
              <a:buNone/>
            </a:pPr>
            <a:endParaRPr lang="en-GB" dirty="0" smtClean="0">
              <a:latin typeface="Adobe Caslon Pro" pitchFamily="18" charset="0"/>
            </a:endParaRPr>
          </a:p>
          <a:p>
            <a:pPr algn="ctr">
              <a:buNone/>
            </a:pPr>
            <a:r>
              <a:rPr lang="en-GB" sz="2400" dirty="0" smtClean="0">
                <a:latin typeface="Adobe Caslon Pro" pitchFamily="18" charset="0"/>
              </a:rPr>
              <a:t>current account + capital account + financial account</a:t>
            </a:r>
            <a:endParaRPr lang="en-GB" sz="2400" dirty="0">
              <a:latin typeface="Adobe Caslon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dobe Caslon Pro" pitchFamily="18" charset="0"/>
              </a:rPr>
              <a:t>Current Account</a:t>
            </a:r>
            <a:endParaRPr lang="en-GB" dirty="0">
              <a:latin typeface="Adobe Caslon Pr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GB" sz="3600" b="1" dirty="0" smtClean="0">
                <a:latin typeface="Adobe Caslon Pro" pitchFamily="18" charset="0"/>
              </a:rPr>
              <a:t>Trade</a:t>
            </a:r>
            <a:r>
              <a:rPr lang="en-GB" sz="3600" dirty="0" smtClean="0">
                <a:latin typeface="Adobe Caslon Pro" pitchFamily="18" charset="0"/>
              </a:rPr>
              <a:t> - </a:t>
            </a:r>
            <a:r>
              <a:rPr lang="en-GB" sz="2400" dirty="0" smtClean="0">
                <a:latin typeface="Adobe Caslon Pro" pitchFamily="18" charset="0"/>
              </a:rPr>
              <a:t>visible</a:t>
            </a:r>
            <a:endParaRPr lang="en-GB" sz="3600" dirty="0" smtClean="0">
              <a:latin typeface="Adobe Caslon Pro" pitchFamily="18" charset="0"/>
            </a:endParaRPr>
          </a:p>
          <a:p>
            <a:r>
              <a:rPr lang="en-GB" sz="3600" b="1" dirty="0" smtClean="0">
                <a:latin typeface="Adobe Caslon Pro" pitchFamily="18" charset="0"/>
              </a:rPr>
              <a:t>Services</a:t>
            </a:r>
            <a:r>
              <a:rPr lang="en-GB" sz="3600" dirty="0" smtClean="0">
                <a:latin typeface="Adobe Caslon Pro" pitchFamily="18" charset="0"/>
              </a:rPr>
              <a:t> - </a:t>
            </a:r>
            <a:r>
              <a:rPr lang="en-GB" sz="2400" dirty="0" smtClean="0">
                <a:latin typeface="Adobe Caslon Pro" pitchFamily="18" charset="0"/>
              </a:rPr>
              <a:t>invisible</a:t>
            </a:r>
            <a:endParaRPr lang="en-GB" sz="3600" dirty="0" smtClean="0">
              <a:latin typeface="Adobe Caslon Pro" pitchFamily="18" charset="0"/>
            </a:endParaRPr>
          </a:p>
          <a:p>
            <a:r>
              <a:rPr lang="en-GB" sz="3600" b="1" dirty="0" smtClean="0">
                <a:latin typeface="Adobe Caslon Pro" pitchFamily="18" charset="0"/>
              </a:rPr>
              <a:t>Income</a:t>
            </a:r>
            <a:r>
              <a:rPr lang="en-GB" sz="3600" dirty="0" smtClean="0">
                <a:latin typeface="Adobe Caslon Pro" pitchFamily="18" charset="0"/>
              </a:rPr>
              <a:t> </a:t>
            </a:r>
          </a:p>
          <a:p>
            <a:pPr lvl="1"/>
            <a:r>
              <a:rPr lang="en-GB" sz="3200" dirty="0" smtClean="0">
                <a:latin typeface="Adobe Caslon Pro" pitchFamily="18" charset="0"/>
              </a:rPr>
              <a:t> </a:t>
            </a:r>
            <a:r>
              <a:rPr lang="en-GB" sz="2400" dirty="0" smtClean="0">
                <a:latin typeface="Adobe Caslon Pro" pitchFamily="18" charset="0"/>
              </a:rPr>
              <a:t>adds wages from residents working abroad, subtracts foreign workers wages.</a:t>
            </a:r>
          </a:p>
          <a:p>
            <a:pPr lvl="1"/>
            <a:r>
              <a:rPr lang="en-GB" sz="2400" dirty="0" smtClean="0">
                <a:latin typeface="Adobe Caslon Pro" pitchFamily="18" charset="0"/>
              </a:rPr>
              <a:t>adds profits &amp; dividends sent back by firms abroad, subtracts these leaving the country</a:t>
            </a:r>
          </a:p>
          <a:p>
            <a:r>
              <a:rPr lang="en-GB" sz="3600" b="1" dirty="0" smtClean="0">
                <a:latin typeface="Adobe Caslon Pro" pitchFamily="18" charset="0"/>
              </a:rPr>
              <a:t>Transfers</a:t>
            </a:r>
            <a:r>
              <a:rPr lang="en-GB" sz="3600" dirty="0" smtClean="0">
                <a:latin typeface="Adobe Caslon Pro" pitchFamily="18" charset="0"/>
              </a:rPr>
              <a:t> </a:t>
            </a:r>
          </a:p>
          <a:p>
            <a:pPr lvl="1"/>
            <a:r>
              <a:rPr lang="en-GB" sz="2400" dirty="0" smtClean="0">
                <a:latin typeface="Adobe Caslon Pro" pitchFamily="18" charset="0"/>
              </a:rPr>
              <a:t>Aid sent &amp; received between governments, taxes/payments to/from E.U. etc</a:t>
            </a:r>
          </a:p>
          <a:p>
            <a:pPr>
              <a:buNone/>
            </a:pPr>
            <a:endParaRPr lang="en-GB" dirty="0">
              <a:latin typeface="Adobe Caslon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dobe Caslon Pro" pitchFamily="18" charset="0"/>
              </a:rPr>
              <a:t>Capital Account</a:t>
            </a:r>
            <a:endParaRPr lang="en-GB" dirty="0">
              <a:latin typeface="Adobe Caslon Pr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/>
          <a:lstStyle/>
          <a:p>
            <a:r>
              <a:rPr lang="en-GB" sz="2800" dirty="0" smtClean="0">
                <a:latin typeface="Adobe Caslon Pro" pitchFamily="18" charset="0"/>
              </a:rPr>
              <a:t>Ownership/sales of fixed assets </a:t>
            </a:r>
          </a:p>
          <a:p>
            <a:pPr lvl="1"/>
            <a:r>
              <a:rPr lang="en-GB" sz="2400" dirty="0" smtClean="0">
                <a:latin typeface="Adobe Caslon Pro" pitchFamily="18" charset="0"/>
              </a:rPr>
              <a:t>(foreign buyers of a house – money entering the country – added to capital account)</a:t>
            </a:r>
          </a:p>
          <a:p>
            <a:pPr>
              <a:buNone/>
            </a:pPr>
            <a:endParaRPr lang="en-GB" dirty="0" smtClean="0">
              <a:latin typeface="Adobe Casl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09600" y="336612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dobe Caslon Pro" pitchFamily="18" charset="0"/>
                <a:ea typeface="+mj-ea"/>
                <a:cs typeface="+mj-cs"/>
              </a:rPr>
              <a:t>Financial Account</a:t>
            </a: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dobe Caslon Pro" pitchFamily="18" charset="0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4653136"/>
            <a:ext cx="8229600" cy="14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Caslon Pro" pitchFamily="18" charset="0"/>
              </a:rPr>
              <a:t>Profits on capital, shares &amp; loans – dividends, interest payments.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dobe Caslon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9776"/>
            <a:ext cx="8229600" cy="1143000"/>
          </a:xfrm>
        </p:spPr>
        <p:txBody>
          <a:bodyPr/>
          <a:lstStyle/>
          <a:p>
            <a:r>
              <a:rPr lang="en-GB" dirty="0" smtClean="0">
                <a:latin typeface="Adobe Caslon Pro" pitchFamily="18" charset="0"/>
              </a:rPr>
              <a:t>Correcting B.O.P. deficit</a:t>
            </a:r>
            <a:endParaRPr lang="en-GB" dirty="0">
              <a:latin typeface="Adobe Caslon Pr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pPr>
              <a:buNone/>
            </a:pPr>
            <a:r>
              <a:rPr lang="en-GB" u="sng" dirty="0" smtClean="0">
                <a:latin typeface="Adobe Caslon Pro" pitchFamily="18" charset="0"/>
              </a:rPr>
              <a:t>Balance of trade deficit</a:t>
            </a:r>
          </a:p>
          <a:p>
            <a:r>
              <a:rPr lang="en-GB" sz="2400" b="1" i="1" dirty="0" smtClean="0">
                <a:latin typeface="Adobe Caslon Pro" pitchFamily="18" charset="0"/>
              </a:rPr>
              <a:t>Deflation</a:t>
            </a:r>
            <a:r>
              <a:rPr lang="en-GB" sz="2400" dirty="0" smtClean="0">
                <a:latin typeface="Adobe Caslon Pro" pitchFamily="18" charset="0"/>
              </a:rPr>
              <a:t> – ↓ AD through ↑ taxes &amp; ↓ public spending.  This should ↓ imports as there is less money to spend – but it may also affect domestic industry → ↑ possible unemployment .</a:t>
            </a:r>
          </a:p>
          <a:p>
            <a:r>
              <a:rPr lang="en-GB" sz="2400" b="1" i="1" dirty="0" smtClean="0">
                <a:latin typeface="Adobe Caslon Pro" pitchFamily="18" charset="0"/>
              </a:rPr>
              <a:t>Protectionism</a:t>
            </a:r>
            <a:r>
              <a:rPr lang="en-GB" sz="2400" dirty="0" smtClean="0">
                <a:latin typeface="Adobe Caslon Pro" pitchFamily="18" charset="0"/>
              </a:rPr>
              <a:t> – ↑ measures that stop/reduce imports (tariffs, quotas, subsidies, embargos). </a:t>
            </a:r>
          </a:p>
          <a:p>
            <a:r>
              <a:rPr lang="en-GB" sz="2400" b="1" i="1" dirty="0" smtClean="0">
                <a:latin typeface="Adobe Caslon Pro" pitchFamily="18" charset="0"/>
              </a:rPr>
              <a:t>Devaluation</a:t>
            </a:r>
            <a:r>
              <a:rPr lang="en-GB" sz="2400" dirty="0" smtClean="0">
                <a:latin typeface="Adobe Caslon Pro" pitchFamily="18" charset="0"/>
              </a:rPr>
              <a:t> – ↓ value of pound →↑ cost of imports &amp; ↓ cost of exports.</a:t>
            </a:r>
          </a:p>
          <a:p>
            <a:endParaRPr lang="en-GB" sz="2400" dirty="0" smtClean="0">
              <a:latin typeface="Adobe Caslon Pro" pitchFamily="18" charset="0"/>
            </a:endParaRPr>
          </a:p>
          <a:p>
            <a:pPr>
              <a:buNone/>
            </a:pPr>
            <a:r>
              <a:rPr lang="en-GB" u="sng" dirty="0" smtClean="0">
                <a:latin typeface="Adobe Caslon Pro" pitchFamily="18" charset="0"/>
              </a:rPr>
              <a:t>Financial Account deficit</a:t>
            </a:r>
          </a:p>
          <a:p>
            <a:r>
              <a:rPr lang="en-GB" sz="2400" b="1" dirty="0" smtClean="0">
                <a:latin typeface="Adobe Caslon Pro" pitchFamily="18" charset="0"/>
              </a:rPr>
              <a:t>Interest rates </a:t>
            </a:r>
            <a:r>
              <a:rPr lang="en-GB" sz="2400" dirty="0" smtClean="0">
                <a:latin typeface="Adobe Caslon Pro" pitchFamily="18" charset="0"/>
              </a:rPr>
              <a:t>– ↑ interest rates → ↑ hot money as people can earn more on savings.</a:t>
            </a:r>
            <a:endParaRPr lang="en-GB" sz="2400" dirty="0">
              <a:latin typeface="Adobe Caslon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i design template">
  <a:themeElements>
    <a:clrScheme name="Koi design template 1">
      <a:dk1>
        <a:srgbClr val="272776"/>
      </a:dk1>
      <a:lt1>
        <a:srgbClr val="F3F1E4"/>
      </a:lt1>
      <a:dk2>
        <a:srgbClr val="272776"/>
      </a:dk2>
      <a:lt2>
        <a:srgbClr val="808080"/>
      </a:lt2>
      <a:accent1>
        <a:srgbClr val="99CCFF"/>
      </a:accent1>
      <a:accent2>
        <a:srgbClr val="CCCCFF"/>
      </a:accent2>
      <a:accent3>
        <a:srgbClr val="F8F7EF"/>
      </a:accent3>
      <a:accent4>
        <a:srgbClr val="202064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Koi design templat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i design template 1">
        <a:dk1>
          <a:srgbClr val="272776"/>
        </a:dk1>
        <a:lt1>
          <a:srgbClr val="F3F1E4"/>
        </a:lt1>
        <a:dk2>
          <a:srgbClr val="27277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8F7EF"/>
        </a:accent3>
        <a:accent4>
          <a:srgbClr val="202064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i design template 2">
        <a:dk1>
          <a:srgbClr val="272776"/>
        </a:dk1>
        <a:lt1>
          <a:srgbClr val="F3F1E4"/>
        </a:lt1>
        <a:dk2>
          <a:srgbClr val="272776"/>
        </a:dk2>
        <a:lt2>
          <a:srgbClr val="777777"/>
        </a:lt2>
        <a:accent1>
          <a:srgbClr val="B8CFFB"/>
        </a:accent1>
        <a:accent2>
          <a:srgbClr val="DF8F74"/>
        </a:accent2>
        <a:accent3>
          <a:srgbClr val="F8F7EF"/>
        </a:accent3>
        <a:accent4>
          <a:srgbClr val="202064"/>
        </a:accent4>
        <a:accent5>
          <a:srgbClr val="D8E4FD"/>
        </a:accent5>
        <a:accent6>
          <a:srgbClr val="CA8168"/>
        </a:accent6>
        <a:hlink>
          <a:srgbClr val="7F97C2"/>
        </a:hlink>
        <a:folHlink>
          <a:srgbClr val="8BB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1738</TotalTime>
  <Words>302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Koi design template</vt:lpstr>
      <vt:lpstr>International Trade</vt:lpstr>
      <vt:lpstr>Exports &amp; imports</vt:lpstr>
      <vt:lpstr>Visible &amp; invisible Trade</vt:lpstr>
      <vt:lpstr>Balance of Trade</vt:lpstr>
      <vt:lpstr>Balance of Payments</vt:lpstr>
      <vt:lpstr>Current Account</vt:lpstr>
      <vt:lpstr>Capital Account</vt:lpstr>
      <vt:lpstr>Correcting B.O.P. deficit</vt:lpstr>
    </vt:vector>
  </TitlesOfParts>
  <Company>Boldon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Boldon School User</dc:creator>
  <cp:lastModifiedBy>Kate</cp:lastModifiedBy>
  <cp:revision>113</cp:revision>
  <dcterms:created xsi:type="dcterms:W3CDTF">2007-02-28T08:15:18Z</dcterms:created>
  <dcterms:modified xsi:type="dcterms:W3CDTF">2011-02-21T19:57:51Z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TC100690421033</vt:lpwstr>
  </property>
</Properties>
</file>